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CE-C308-427A-B259-596D17A1E861}" type="datetimeFigureOut">
              <a:rPr lang="en-GB" smtClean="0"/>
              <a:t>01/11/2015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5717-1F23-439B-8C44-21A2A86B2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256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CE-C308-427A-B259-596D17A1E861}" type="datetimeFigureOut">
              <a:rPr lang="en-GB" smtClean="0"/>
              <a:t>01/11/2015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5717-1F23-439B-8C44-21A2A86B2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526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CE-C308-427A-B259-596D17A1E861}" type="datetimeFigureOut">
              <a:rPr lang="en-GB" smtClean="0"/>
              <a:t>01/11/2015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5717-1F23-439B-8C44-21A2A86B2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4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CE-C308-427A-B259-596D17A1E861}" type="datetimeFigureOut">
              <a:rPr lang="en-GB" smtClean="0"/>
              <a:t>01/11/2015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5717-1F23-439B-8C44-21A2A86B2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CE-C308-427A-B259-596D17A1E861}" type="datetimeFigureOut">
              <a:rPr lang="en-GB" smtClean="0"/>
              <a:t>01/11/2015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5717-1F23-439B-8C44-21A2A86B2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97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CE-C308-427A-B259-596D17A1E861}" type="datetimeFigureOut">
              <a:rPr lang="en-GB" smtClean="0"/>
              <a:t>01/11/2015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5717-1F23-439B-8C44-21A2A86B2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376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CE-C308-427A-B259-596D17A1E861}" type="datetimeFigureOut">
              <a:rPr lang="en-GB" smtClean="0"/>
              <a:t>01/11/2015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5717-1F23-439B-8C44-21A2A86B2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956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CE-C308-427A-B259-596D17A1E861}" type="datetimeFigureOut">
              <a:rPr lang="en-GB" smtClean="0"/>
              <a:t>01/11/2015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5717-1F23-439B-8C44-21A2A86B2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628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CE-C308-427A-B259-596D17A1E861}" type="datetimeFigureOut">
              <a:rPr lang="en-GB" smtClean="0"/>
              <a:t>01/11/2015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5717-1F23-439B-8C44-21A2A86B2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963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CE-C308-427A-B259-596D17A1E861}" type="datetimeFigureOut">
              <a:rPr lang="en-GB" smtClean="0"/>
              <a:t>01/11/2015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5717-1F23-439B-8C44-21A2A86B2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113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2CE-C308-427A-B259-596D17A1E861}" type="datetimeFigureOut">
              <a:rPr lang="en-GB" smtClean="0"/>
              <a:t>01/11/2015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5717-1F23-439B-8C44-21A2A86B2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6122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192CE-C308-427A-B259-596D17A1E861}" type="datetimeFigureOut">
              <a:rPr lang="en-GB" smtClean="0"/>
              <a:t>01/11/2015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5717-1F23-439B-8C44-21A2A86B2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894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8725444" y="63053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3858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1720" y="0"/>
            <a:ext cx="5184576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Error – image not found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68377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Iain</dc:creator>
  <cp:lastModifiedBy>Iain</cp:lastModifiedBy>
  <cp:revision>1</cp:revision>
  <dcterms:created xsi:type="dcterms:W3CDTF">2015-11-01T07:57:49Z</dcterms:created>
  <dcterms:modified xsi:type="dcterms:W3CDTF">2015-11-01T08:01:27Z</dcterms:modified>
</cp:coreProperties>
</file>