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78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27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56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37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634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032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527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43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7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615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94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A9969-0F48-495B-A87E-94E053893531}" type="datetimeFigureOut">
              <a:rPr lang="en-GB" smtClean="0"/>
              <a:t>02/10/2016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96A17-F62A-4ED6-8DA1-9F517B627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97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113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-Car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053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-Enough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84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.-Women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279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.-Station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967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.-Ghoti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641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.-Combo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758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.-Fish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713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Iain</dc:creator>
  <cp:lastModifiedBy>Iain</cp:lastModifiedBy>
  <cp:revision>2</cp:revision>
  <dcterms:created xsi:type="dcterms:W3CDTF">2016-10-02T06:32:31Z</dcterms:created>
  <dcterms:modified xsi:type="dcterms:W3CDTF">2016-10-02T06:42:50Z</dcterms:modified>
</cp:coreProperties>
</file>