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9" r:id="rId3"/>
    <p:sldId id="263" r:id="rId4"/>
    <p:sldId id="262" r:id="rId5"/>
    <p:sldId id="264" r:id="rId6"/>
    <p:sldId id="260" r:id="rId7"/>
    <p:sldId id="258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48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C017-98C8-4A39-B89C-E56AACB0F0CF}" type="datetimeFigureOut">
              <a:rPr lang="en-GB" smtClean="0"/>
              <a:pPr/>
              <a:t>23/05/2017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783E-E9B1-4FED-B02C-6AFBFDF628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C017-98C8-4A39-B89C-E56AACB0F0CF}" type="datetimeFigureOut">
              <a:rPr lang="en-GB" smtClean="0"/>
              <a:pPr/>
              <a:t>23/05/2017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783E-E9B1-4FED-B02C-6AFBFDF628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C017-98C8-4A39-B89C-E56AACB0F0CF}" type="datetimeFigureOut">
              <a:rPr lang="en-GB" smtClean="0"/>
              <a:pPr/>
              <a:t>23/05/2017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783E-E9B1-4FED-B02C-6AFBFDF628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C017-98C8-4A39-B89C-E56AACB0F0CF}" type="datetimeFigureOut">
              <a:rPr lang="en-GB" smtClean="0"/>
              <a:pPr/>
              <a:t>23/05/2017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783E-E9B1-4FED-B02C-6AFBFDF628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C017-98C8-4A39-B89C-E56AACB0F0CF}" type="datetimeFigureOut">
              <a:rPr lang="en-GB" smtClean="0"/>
              <a:pPr/>
              <a:t>23/05/2017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783E-E9B1-4FED-B02C-6AFBFDF628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C017-98C8-4A39-B89C-E56AACB0F0CF}" type="datetimeFigureOut">
              <a:rPr lang="en-GB" smtClean="0"/>
              <a:pPr/>
              <a:t>23/05/2017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783E-E9B1-4FED-B02C-6AFBFDF628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C017-98C8-4A39-B89C-E56AACB0F0CF}" type="datetimeFigureOut">
              <a:rPr lang="en-GB" smtClean="0"/>
              <a:pPr/>
              <a:t>23/05/2017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783E-E9B1-4FED-B02C-6AFBFDF628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C017-98C8-4A39-B89C-E56AACB0F0CF}" type="datetimeFigureOut">
              <a:rPr lang="en-GB" smtClean="0"/>
              <a:pPr/>
              <a:t>23/05/2017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783E-E9B1-4FED-B02C-6AFBFDF628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C017-98C8-4A39-B89C-E56AACB0F0CF}" type="datetimeFigureOut">
              <a:rPr lang="en-GB" smtClean="0"/>
              <a:pPr/>
              <a:t>23/05/2017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783E-E9B1-4FED-B02C-6AFBFDF628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C017-98C8-4A39-B89C-E56AACB0F0CF}" type="datetimeFigureOut">
              <a:rPr lang="en-GB" smtClean="0"/>
              <a:pPr/>
              <a:t>23/05/2017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783E-E9B1-4FED-B02C-6AFBFDF628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4C017-98C8-4A39-B89C-E56AACB0F0CF}" type="datetimeFigureOut">
              <a:rPr lang="en-GB" smtClean="0"/>
              <a:pPr/>
              <a:t>23/05/2017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2783E-E9B1-4FED-B02C-6AFBFDF628F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2" descr="C:\Users\IainRow\Documents\VR Documents\Logo &amp; Title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32240" y="6021288"/>
            <a:ext cx="2137256" cy="64896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59632" y="1988840"/>
            <a:ext cx="6696744" cy="1470025"/>
          </a:xfrm>
        </p:spPr>
        <p:txBody>
          <a:bodyPr>
            <a:noAutofit/>
          </a:bodyPr>
          <a:lstStyle/>
          <a:p>
            <a:r>
              <a:rPr lang="en-GB" sz="6000" dirty="0" smtClean="0">
                <a:latin typeface="Gill Sans MT Pro Book" pitchFamily="34" charset="0"/>
                <a:ea typeface="Open Sans Extrabold" pitchFamily="34" charset="0"/>
                <a:cs typeface="Open Sans Extrabold" pitchFamily="34" charset="0"/>
              </a:rPr>
              <a:t>Cash paid for </a:t>
            </a:r>
            <a:r>
              <a:rPr lang="en-GB" sz="6000" dirty="0" smtClean="0">
                <a:latin typeface="Gill Sans MT Pro Book" pitchFamily="34" charset="0"/>
                <a:ea typeface="Open Sans Extrabold" pitchFamily="34" charset="0"/>
                <a:cs typeface="Open Sans Extrabold" pitchFamily="34" charset="0"/>
              </a:rPr>
              <a:t>hideous mistakes</a:t>
            </a:r>
            <a:endParaRPr lang="en-GB" sz="6000" dirty="0">
              <a:latin typeface="Gill Sans MT Pro Book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4318248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 Pro Book" pitchFamily="34" charset="0"/>
                <a:ea typeface="Open Sans Semibold" pitchFamily="34" charset="0"/>
                <a:cs typeface="Open Sans Semibold" pitchFamily="34" charset="0"/>
              </a:rPr>
              <a:t>Iain Row</a:t>
            </a:r>
          </a:p>
          <a:p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 Pro Book" pitchFamily="34" charset="0"/>
                <a:ea typeface="Open Sans Semibold" pitchFamily="34" charset="0"/>
                <a:cs typeface="Open Sans Semibold" pitchFamily="34" charset="0"/>
              </a:rPr>
              <a:t>Visual Realms Ltd</a:t>
            </a: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  <a:latin typeface="Gill Sans MT Pro Book" pitchFamily="34" charset="0"/>
              <a:ea typeface="Open Sans Semibold" pitchFamily="34" charset="0"/>
              <a:cs typeface="Open Sans Semi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83568" y="1988840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 Pro Book" pitchFamily="34" charset="0"/>
                <a:ea typeface="Open Sans Extrabold" pitchFamily="34" charset="0"/>
                <a:cs typeface="Open Sans Extrabold" pitchFamily="34" charset="0"/>
              </a:rPr>
              <a:t>“The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 Pro Book" pitchFamily="34" charset="0"/>
                <a:ea typeface="Open Sans Extrabold" pitchFamily="34" charset="0"/>
                <a:cs typeface="Open Sans Extrabold" pitchFamily="34" charset="0"/>
              </a:rPr>
              <a:t> man who never made a mistake never made anything”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 Pro Book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4" name="Subtitle 5"/>
          <p:cNvSpPr txBox="1">
            <a:spLocks/>
          </p:cNvSpPr>
          <p:nvPr/>
        </p:nvSpPr>
        <p:spPr>
          <a:xfrm>
            <a:off x="1547664" y="3645024"/>
            <a:ext cx="6400800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Gill Sans MT Pro Book" pitchFamily="34" charset="0"/>
                <a:ea typeface="Open Sans Semibold" pitchFamily="34" charset="0"/>
                <a:cs typeface="Open Sans Semibold" pitchFamily="34" charset="0"/>
              </a:rPr>
              <a:t>Robert Brandon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Gill Sans MT Pro Book" pitchFamily="34" charset="0"/>
              <a:ea typeface="Open Sans Semibold" pitchFamily="34" charset="0"/>
              <a:cs typeface="Open Sans Semi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leedstrinity.ac.uk/SiteCollectionImages/news-events/Gareth%20Craven%20Thumbs%20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07472">
            <a:off x="5825" y="1346825"/>
            <a:ext cx="5366957" cy="35779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 descr="http://upload.wikimedia.org/wikipedia/commons/3/39/Claude_Dauphin,_CEO_Trafigu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7302">
            <a:off x="3779912" y="620688"/>
            <a:ext cx="5077693" cy="50776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11560" y="2708920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 Pro Book" pitchFamily="34" charset="0"/>
                <a:ea typeface="Open Sans Extrabold" pitchFamily="34" charset="0"/>
                <a:cs typeface="Open Sans Extrabold" pitchFamily="34" charset="0"/>
              </a:rPr>
              <a:t>“So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 Pro Book" pitchFamily="34" charset="0"/>
                <a:ea typeface="Open Sans Extrabold" pitchFamily="34" charset="0"/>
                <a:cs typeface="Open Sans Extrabold" pitchFamily="34" charset="0"/>
              </a:rPr>
              <a:t> how does it work?”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 Pro Book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4" name="Subtitle 5"/>
          <p:cNvSpPr txBox="1">
            <a:spLocks/>
          </p:cNvSpPr>
          <p:nvPr/>
        </p:nvSpPr>
        <p:spPr>
          <a:xfrm>
            <a:off x="1905472" y="3651498"/>
            <a:ext cx="5184576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Gill Sans MT Pro Book" pitchFamily="34" charset="0"/>
                <a:ea typeface="Open Sans Semibold" pitchFamily="34" charset="0"/>
                <a:cs typeface="Open Sans Semibold" pitchFamily="34" charset="0"/>
              </a:rPr>
              <a:t>All of you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Gill Sans MT Pro Book" pitchFamily="34" charset="0"/>
              <a:ea typeface="Open Sans Semibold" pitchFamily="34" charset="0"/>
              <a:cs typeface="Open Sans Semi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11560" y="2708920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 Pro Book" pitchFamily="34" charset="0"/>
                <a:ea typeface="Open Sans Extrabold" pitchFamily="34" charset="0"/>
                <a:cs typeface="Open Sans Extrabold" pitchFamily="34" charset="0"/>
              </a:rPr>
              <a:t>“Time for a demo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 Pro Book" pitchFamily="34" charset="0"/>
                <a:ea typeface="Open Sans Extrabold" pitchFamily="34" charset="0"/>
                <a:cs typeface="Open Sans Extrabold" pitchFamily="34" charset="0"/>
              </a:rPr>
              <a:t>”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 Pro Book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4" name="Subtitle 5"/>
          <p:cNvSpPr txBox="1">
            <a:spLocks/>
          </p:cNvSpPr>
          <p:nvPr/>
        </p:nvSpPr>
        <p:spPr>
          <a:xfrm>
            <a:off x="1547664" y="3645024"/>
            <a:ext cx="5184576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Gill Sans MT Pro Book" pitchFamily="34" charset="0"/>
                <a:ea typeface="Open Sans Semibold" pitchFamily="34" charset="0"/>
                <a:cs typeface="Open Sans Semibold" pitchFamily="34" charset="0"/>
              </a:rPr>
              <a:t>Iain Row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Gill Sans MT Pro Book" pitchFamily="34" charset="0"/>
              <a:ea typeface="Open Sans Semibold" pitchFamily="34" charset="0"/>
              <a:cs typeface="Open Sans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0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49214">
            <a:off x="2031439" y="658897"/>
            <a:ext cx="3856362" cy="54540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ainRow\Desktop\20170517_161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7416"/>
            <a:ext cx="10260633" cy="5771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42</Words>
  <Application>Microsoft Office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Open Sans Semibold</vt:lpstr>
      <vt:lpstr>Calibri</vt:lpstr>
      <vt:lpstr>Gill Sans MT Pro Book</vt:lpstr>
      <vt:lpstr>Open Sans Extrabold</vt:lpstr>
      <vt:lpstr>Office Theme</vt:lpstr>
      <vt:lpstr>Cash paid for hideous mistakes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Iain Row</dc:creator>
  <cp:lastModifiedBy>Iain</cp:lastModifiedBy>
  <cp:revision>77</cp:revision>
  <dcterms:created xsi:type="dcterms:W3CDTF">2017-05-17T15:15:56Z</dcterms:created>
  <dcterms:modified xsi:type="dcterms:W3CDTF">2017-05-23T21:13:06Z</dcterms:modified>
</cp:coreProperties>
</file>