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26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5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95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6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77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1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06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43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93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254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5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DC6DC-BA6B-4B6B-AA30-389070D62464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EF385-C7F7-4229-AB5D-7A04CE26B3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49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95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531440"/>
            <a:ext cx="6979636" cy="994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9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30" y="-813079"/>
            <a:ext cx="8568952" cy="856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5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2</cp:revision>
  <dcterms:created xsi:type="dcterms:W3CDTF">2015-09-05T23:40:37Z</dcterms:created>
  <dcterms:modified xsi:type="dcterms:W3CDTF">2015-09-06T00:02:15Z</dcterms:modified>
</cp:coreProperties>
</file>