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C6DC-BA6B-4B6B-AA30-389070D62464}" type="datetimeFigureOut">
              <a:rPr lang="en-GB" smtClean="0"/>
              <a:t>06/09/2015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F385-C7F7-4229-AB5D-7A04CE26B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265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C6DC-BA6B-4B6B-AA30-389070D62464}" type="datetimeFigureOut">
              <a:rPr lang="en-GB" smtClean="0"/>
              <a:t>06/09/2015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F385-C7F7-4229-AB5D-7A04CE26B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859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C6DC-BA6B-4B6B-AA30-389070D62464}" type="datetimeFigureOut">
              <a:rPr lang="en-GB" smtClean="0"/>
              <a:t>06/09/2015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F385-C7F7-4229-AB5D-7A04CE26B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955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C6DC-BA6B-4B6B-AA30-389070D62464}" type="datetimeFigureOut">
              <a:rPr lang="en-GB" smtClean="0"/>
              <a:t>06/09/2015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F385-C7F7-4229-AB5D-7A04CE26B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760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C6DC-BA6B-4B6B-AA30-389070D62464}" type="datetimeFigureOut">
              <a:rPr lang="en-GB" smtClean="0"/>
              <a:t>06/09/2015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F385-C7F7-4229-AB5D-7A04CE26B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778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C6DC-BA6B-4B6B-AA30-389070D62464}" type="datetimeFigureOut">
              <a:rPr lang="en-GB" smtClean="0"/>
              <a:t>06/09/2015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F385-C7F7-4229-AB5D-7A04CE26B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314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C6DC-BA6B-4B6B-AA30-389070D62464}" type="datetimeFigureOut">
              <a:rPr lang="en-GB" smtClean="0"/>
              <a:t>06/09/2015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F385-C7F7-4229-AB5D-7A04CE26B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063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C6DC-BA6B-4B6B-AA30-389070D62464}" type="datetimeFigureOut">
              <a:rPr lang="en-GB" smtClean="0"/>
              <a:t>06/09/2015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F385-C7F7-4229-AB5D-7A04CE26B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439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C6DC-BA6B-4B6B-AA30-389070D62464}" type="datetimeFigureOut">
              <a:rPr lang="en-GB" smtClean="0"/>
              <a:t>06/09/2015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F385-C7F7-4229-AB5D-7A04CE26B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936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C6DC-BA6B-4B6B-AA30-389070D62464}" type="datetimeFigureOut">
              <a:rPr lang="en-GB" smtClean="0"/>
              <a:t>06/09/2015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F385-C7F7-4229-AB5D-7A04CE26B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254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DC6DC-BA6B-4B6B-AA30-389070D62464}" type="datetimeFigureOut">
              <a:rPr lang="en-GB" smtClean="0"/>
              <a:t>06/09/2015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F385-C7F7-4229-AB5D-7A04CE26B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57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DC6DC-BA6B-4B6B-AA30-389070D62464}" type="datetimeFigureOut">
              <a:rPr lang="en-GB" smtClean="0"/>
              <a:t>06/09/2015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EF385-C7F7-4229-AB5D-7A04CE26B3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491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95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-531440"/>
            <a:ext cx="6979636" cy="9940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18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692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230" y="-813079"/>
            <a:ext cx="8568952" cy="856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25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Iain</dc:creator>
  <cp:lastModifiedBy>Iain</cp:lastModifiedBy>
  <cp:revision>2</cp:revision>
  <dcterms:created xsi:type="dcterms:W3CDTF">2015-09-05T23:40:37Z</dcterms:created>
  <dcterms:modified xsi:type="dcterms:W3CDTF">2015-09-06T00:02:15Z</dcterms:modified>
</cp:coreProperties>
</file>