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8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8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3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8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5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4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9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3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925-9A99-4F92-87C5-0A645B6C8317}" type="datetimeFigureOut">
              <a:rPr lang="en-GB" smtClean="0"/>
              <a:t>30/04/2016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0A26-F6B8-40FF-9EA4-5F14B7136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7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I knew it was wrong…</a:t>
            </a:r>
          </a:p>
          <a:p>
            <a:r>
              <a:rPr lang="en-GB" dirty="0" smtClean="0"/>
              <a:t>…but I did it anyway</a:t>
            </a:r>
          </a:p>
          <a:p>
            <a:r>
              <a:rPr lang="en-GB" dirty="0" smtClean="0"/>
              <a:t>I made an excuse</a:t>
            </a:r>
          </a:p>
          <a:p>
            <a:r>
              <a:rPr lang="en-GB" dirty="0" smtClean="0"/>
              <a:t>My previous experiences hadn’t been too bad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 had time to change my mind…</a:t>
            </a:r>
          </a:p>
          <a:p>
            <a:r>
              <a:rPr lang="en-GB" dirty="0" smtClean="0"/>
              <a:t>…which I didn’t take</a:t>
            </a:r>
          </a:p>
          <a:p>
            <a:r>
              <a:rPr lang="en-GB" dirty="0" smtClean="0"/>
              <a:t>So I suffered – it was a direct consequence of my actions</a:t>
            </a:r>
          </a:p>
          <a:p>
            <a:r>
              <a:rPr lang="en-GB" dirty="0" smtClean="0"/>
              <a:t>Eventually I was restored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2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780" y="1052736"/>
            <a:ext cx="445044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FIVE</a:t>
            </a:r>
          </a:p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SECOND</a:t>
            </a:r>
          </a:p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RULE!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1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1480" y="573325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203450"/>
            <a:ext cx="62738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1" y="1947125"/>
            <a:ext cx="5026053" cy="3350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61" y="1100741"/>
            <a:ext cx="3147814" cy="41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77" y="-171400"/>
            <a:ext cx="10699874" cy="7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780" y="1052736"/>
            <a:ext cx="445044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FIVE</a:t>
            </a:r>
          </a:p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SECOND</a:t>
            </a:r>
          </a:p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RULE!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1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10188"/>
            <a:ext cx="10553516" cy="7056784"/>
          </a:xfrm>
          <a:prstGeom prst="rect">
            <a:avLst/>
          </a:prstGeom>
        </p:spPr>
      </p:pic>
      <p:pic>
        <p:nvPicPr>
          <p:cNvPr id="1026" name="Picture 2" descr="C:\Users\Iain\AppData\Local\Microsoft\Windows\INetCache\IE\LLSDEL3F\uh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1100163" cy="11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ain\AppData\Local\Microsoft\Windows\INetCache\IE\LLSDEL3F\uh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74" y="2996951"/>
            <a:ext cx="1100163" cy="11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ain\AppData\Local\Microsoft\Windows\INetCache\IE\LLSDEL3F\uh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996952"/>
            <a:ext cx="1100163" cy="11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11033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2996951"/>
            <a:ext cx="11033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I knew it was wrong…</a:t>
            </a:r>
          </a:p>
          <a:p>
            <a:r>
              <a:rPr lang="en-GB" dirty="0" smtClean="0"/>
              <a:t>…but I did it anyway</a:t>
            </a:r>
          </a:p>
          <a:p>
            <a:r>
              <a:rPr lang="en-GB" dirty="0" smtClean="0"/>
              <a:t>I made an excuse</a:t>
            </a:r>
          </a:p>
          <a:p>
            <a:r>
              <a:rPr lang="en-GB" dirty="0" smtClean="0"/>
              <a:t>My previous experiences hadn’t been too bad</a:t>
            </a:r>
          </a:p>
          <a:p>
            <a:r>
              <a:rPr lang="en-GB" dirty="0" smtClean="0"/>
              <a:t>I had time to change my mind…</a:t>
            </a:r>
          </a:p>
          <a:p>
            <a:r>
              <a:rPr lang="en-GB" dirty="0" smtClean="0"/>
              <a:t>…which I didn’t take</a:t>
            </a:r>
          </a:p>
          <a:p>
            <a:r>
              <a:rPr lang="en-GB" dirty="0" smtClean="0"/>
              <a:t>So I suffered – it was a direct consequence of my actions</a:t>
            </a:r>
          </a:p>
          <a:p>
            <a:r>
              <a:rPr lang="en-GB" dirty="0" smtClean="0"/>
              <a:t>Eventually I was restored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112</Words>
  <Application>Microsoft Office PowerPoint</Application>
  <PresentationFormat>On-screen Show (4:3)</PresentationFormat>
  <Paragraphs>22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</dc:creator>
  <cp:lastModifiedBy>Iain</cp:lastModifiedBy>
  <cp:revision>9</cp:revision>
  <dcterms:created xsi:type="dcterms:W3CDTF">2016-04-30T12:43:56Z</dcterms:created>
  <dcterms:modified xsi:type="dcterms:W3CDTF">2016-04-30T23:40:00Z</dcterms:modified>
</cp:coreProperties>
</file>