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182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885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6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98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035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68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65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7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04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99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3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31925-9A99-4F92-87C5-0A645B6C8317}" type="datetimeFigureOut">
              <a:rPr lang="en-GB" smtClean="0"/>
              <a:t>30/04/2016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B0A26-F6B8-40FF-9EA4-5F14B71368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27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08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GB" dirty="0" smtClean="0"/>
              <a:t>I knew it was wrong…</a:t>
            </a:r>
          </a:p>
          <a:p>
            <a:r>
              <a:rPr lang="en-GB" dirty="0" smtClean="0"/>
              <a:t>…but I did it anyway</a:t>
            </a:r>
          </a:p>
          <a:p>
            <a:r>
              <a:rPr lang="en-GB" dirty="0" smtClean="0"/>
              <a:t>I made an excuse</a:t>
            </a:r>
          </a:p>
          <a:p>
            <a:r>
              <a:rPr lang="en-GB" dirty="0" smtClean="0"/>
              <a:t>My previous experiences hadn’t been too bad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I had time to change my mind…</a:t>
            </a:r>
          </a:p>
          <a:p>
            <a:r>
              <a:rPr lang="en-GB" dirty="0" smtClean="0"/>
              <a:t>…which I didn’t take</a:t>
            </a:r>
          </a:p>
          <a:p>
            <a:r>
              <a:rPr lang="en-GB" dirty="0" smtClean="0"/>
              <a:t>So I suffered – it was a direct consequence of my actions</a:t>
            </a:r>
          </a:p>
          <a:p>
            <a:r>
              <a:rPr lang="en-GB" dirty="0" smtClean="0"/>
              <a:t>Eventually I was restored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22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46780" y="1052736"/>
            <a:ext cx="4450449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FIVE</a:t>
            </a:r>
          </a:p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SECOND</a:t>
            </a:r>
          </a:p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RULE!</a:t>
            </a:r>
            <a:endParaRPr lang="en-US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21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1480" y="5733256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2203450"/>
            <a:ext cx="627380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7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5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41" y="1947125"/>
            <a:ext cx="5026053" cy="33507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361" y="1100741"/>
            <a:ext cx="3147814" cy="419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977" y="-171400"/>
            <a:ext cx="10699874" cy="71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3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46780" y="1052736"/>
            <a:ext cx="4450449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FIVE</a:t>
            </a:r>
          </a:p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SECOND</a:t>
            </a:r>
          </a:p>
          <a:p>
            <a:pPr algn="ctr"/>
            <a:r>
              <a:rPr lang="en-US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RULE!</a:t>
            </a:r>
            <a:endParaRPr lang="en-US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114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10188"/>
            <a:ext cx="10553516" cy="7056784"/>
          </a:xfrm>
          <a:prstGeom prst="rect">
            <a:avLst/>
          </a:prstGeom>
        </p:spPr>
      </p:pic>
      <p:pic>
        <p:nvPicPr>
          <p:cNvPr id="1026" name="Picture 2" descr="C:\Users\Iain\AppData\Local\Microsoft\Windows\INetCache\IE\LLSDEL3F\uhr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996952"/>
            <a:ext cx="1100163" cy="11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Iain\AppData\Local\Microsoft\Windows\INetCache\IE\LLSDEL3F\uhr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074" y="2996951"/>
            <a:ext cx="1100163" cy="11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ain\AppData\Local\Microsoft\Windows\INetCache\IE\LLSDEL3F\uhr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19" y="2996952"/>
            <a:ext cx="1100163" cy="11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996952"/>
            <a:ext cx="11033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924" y="2996951"/>
            <a:ext cx="11033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36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8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GB" dirty="0" smtClean="0"/>
              <a:t>I knew it was wrong…</a:t>
            </a:r>
          </a:p>
          <a:p>
            <a:r>
              <a:rPr lang="en-GB" dirty="0" smtClean="0"/>
              <a:t>…but I did it anyway</a:t>
            </a:r>
          </a:p>
          <a:p>
            <a:r>
              <a:rPr lang="en-GB" dirty="0" smtClean="0"/>
              <a:t>I made an excuse</a:t>
            </a:r>
          </a:p>
          <a:p>
            <a:r>
              <a:rPr lang="en-GB" dirty="0" smtClean="0"/>
              <a:t>My previous experiences hadn’t been too bad</a:t>
            </a:r>
          </a:p>
          <a:p>
            <a:r>
              <a:rPr lang="en-GB" dirty="0" smtClean="0"/>
              <a:t>I had time to change my mind…</a:t>
            </a:r>
          </a:p>
          <a:p>
            <a:r>
              <a:rPr lang="en-GB" dirty="0" smtClean="0"/>
              <a:t>…which I didn’t take</a:t>
            </a:r>
          </a:p>
          <a:p>
            <a:r>
              <a:rPr lang="en-GB" dirty="0" smtClean="0"/>
              <a:t>So I suffered – it was a direct consequence of my actions</a:t>
            </a:r>
          </a:p>
          <a:p>
            <a:r>
              <a:rPr lang="en-GB" dirty="0" smtClean="0"/>
              <a:t>Eventually I was restored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00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112</Words>
  <Application>Microsoft Office PowerPoint</Application>
  <PresentationFormat>On-screen Show (4:3)</PresentationFormat>
  <Paragraphs>22</Paragraphs>
  <Slides>11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Iain</dc:creator>
  <cp:lastModifiedBy>Iain</cp:lastModifiedBy>
  <cp:revision>9</cp:revision>
  <dcterms:created xsi:type="dcterms:W3CDTF">2016-04-30T12:43:56Z</dcterms:created>
  <dcterms:modified xsi:type="dcterms:W3CDTF">2016-04-30T23:40:00Z</dcterms:modified>
</cp:coreProperties>
</file>