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6" r:id="rId7"/>
    <p:sldId id="260" r:id="rId8"/>
    <p:sldId id="262" r:id="rId9"/>
    <p:sldId id="263" r:id="rId10"/>
    <p:sldId id="264" r:id="rId11"/>
    <p:sldId id="265" r:id="rId12"/>
    <p:sldId id="269" r:id="rId13"/>
    <p:sldId id="267" r:id="rId14"/>
    <p:sldId id="268" r:id="rId15"/>
  </p:sldIdLst>
  <p:sldSz cx="12192000" cy="6858000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E8E1"/>
    <a:srgbClr val="FF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60"/>
  </p:normalViewPr>
  <p:slideViewPr>
    <p:cSldViewPr snapToGrid="0">
      <p:cViewPr varScale="1">
        <p:scale>
          <a:sx n="91" d="100"/>
          <a:sy n="91" d="100"/>
        </p:scale>
        <p:origin x="163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31684"/>
            <a:ext cx="6715387" cy="77178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7726D6-FB47-421E-A321-0E08DB223DF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970407" y="130995"/>
            <a:ext cx="3118127" cy="116929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9FF1C-A500-4E3A-A4D6-348DD10D5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407358"/>
            <a:ext cx="8689976" cy="2509213"/>
          </a:xfrm>
        </p:spPr>
        <p:txBody>
          <a:bodyPr/>
          <a:lstStyle/>
          <a:p>
            <a:r>
              <a:rPr lang="en-GB" b="1" dirty="0"/>
              <a:t>ten commandments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C3C7A-6478-4827-83D3-DFB32AA57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992773"/>
            <a:ext cx="8689976" cy="2921466"/>
          </a:xfrm>
        </p:spPr>
        <p:txBody>
          <a:bodyPr>
            <a:normAutofit/>
          </a:bodyPr>
          <a:lstStyle/>
          <a:p>
            <a:r>
              <a:rPr lang="en-GB" sz="3200" dirty="0"/>
              <a:t>for the web in 2018</a:t>
            </a:r>
          </a:p>
          <a:p>
            <a:endParaRPr lang="en-GB" sz="3200" dirty="0"/>
          </a:p>
          <a:p>
            <a:r>
              <a:rPr lang="en-GB" sz="2400" dirty="0"/>
              <a:t>Iain Row – Prominent Media Ltd</a:t>
            </a:r>
          </a:p>
        </p:txBody>
      </p:sp>
    </p:spTree>
    <p:extLst>
      <p:ext uri="{BB962C8B-B14F-4D97-AF65-F5344CB8AC3E}">
        <p14:creationId xmlns:p14="http://schemas.microsoft.com/office/powerpoint/2010/main" val="2729740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7982123" cy="771788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Thou shalt engage a professional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7F0D6-37FE-4562-9835-79A2BB84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23" y="1145096"/>
            <a:ext cx="7802401" cy="439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9330312" cy="771788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Thou shalt work hard for the WOW factor</a:t>
            </a:r>
          </a:p>
        </p:txBody>
      </p:sp>
      <p:pic>
        <p:nvPicPr>
          <p:cNvPr id="3" name="Flythrough">
            <a:hlinkClick r:id="" action="ppaction://media"/>
            <a:extLst>
              <a:ext uri="{FF2B5EF4-FFF2-40B4-BE49-F238E27FC236}">
                <a16:creationId xmlns:a16="http://schemas.microsoft.com/office/drawing/2014/main" id="{3D3CA8FB-83CE-4A82-8C91-089EA1D03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3268" y="1574400"/>
            <a:ext cx="6745463" cy="37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9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7602A-DC5E-4354-AED0-F2858C66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786" y="1839286"/>
            <a:ext cx="6140741" cy="3454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F7F17-4185-473C-951A-1F4724BB7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786" y="1839286"/>
            <a:ext cx="6140741" cy="34541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9330312" cy="771788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Thou shalt work hard for the WOW factor</a:t>
            </a:r>
          </a:p>
        </p:txBody>
      </p:sp>
    </p:spTree>
    <p:extLst>
      <p:ext uri="{BB962C8B-B14F-4D97-AF65-F5344CB8AC3E}">
        <p14:creationId xmlns:p14="http://schemas.microsoft.com/office/powerpoint/2010/main" val="413197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8638-F762-458D-A502-7081A406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99736"/>
            <a:ext cx="9526324" cy="828584"/>
          </a:xfrm>
        </p:spPr>
        <p:txBody>
          <a:bodyPr/>
          <a:lstStyle/>
          <a:p>
            <a:r>
              <a:rPr lang="en-GB" b="1" dirty="0"/>
              <a:t>ten commandments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86190-D002-4809-A056-4DE3261D8B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1483" y="1983997"/>
            <a:ext cx="5182226" cy="4352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Thou shalt put the web in its place</a:t>
            </a:r>
          </a:p>
          <a:p>
            <a:pPr marL="0" indent="0">
              <a:buNone/>
            </a:pPr>
            <a:r>
              <a:rPr lang="en-GB" dirty="0"/>
              <a:t>Thou shalt have a joined-up strategy</a:t>
            </a:r>
          </a:p>
          <a:p>
            <a:pPr marL="0" indent="0">
              <a:buNone/>
            </a:pPr>
            <a:r>
              <a:rPr lang="en-GB" dirty="0"/>
              <a:t>Thou shalt respect Google</a:t>
            </a:r>
          </a:p>
          <a:p>
            <a:pPr marL="0" indent="0">
              <a:buNone/>
            </a:pPr>
            <a:r>
              <a:rPr lang="en-GB" dirty="0"/>
              <a:t>Thou shalt respect users more</a:t>
            </a:r>
          </a:p>
          <a:p>
            <a:pPr marL="0" indent="0">
              <a:buNone/>
            </a:pPr>
            <a:r>
              <a:rPr lang="en-GB" dirty="0"/>
              <a:t>Thou shalt be mobile first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172F78-D601-4386-93DA-C654AD5C51D2}"/>
              </a:ext>
            </a:extLst>
          </p:cNvPr>
          <p:cNvSpPr txBox="1">
            <a:spLocks/>
          </p:cNvSpPr>
          <p:nvPr/>
        </p:nvSpPr>
        <p:spPr>
          <a:xfrm>
            <a:off x="6096000" y="1993784"/>
            <a:ext cx="5182226" cy="4352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Thou shalt not forget desktop users</a:t>
            </a:r>
          </a:p>
          <a:p>
            <a:pPr marL="0" indent="0">
              <a:buNone/>
            </a:pPr>
            <a:r>
              <a:rPr lang="en-GB" dirty="0"/>
              <a:t>Thou shalt add value</a:t>
            </a:r>
          </a:p>
          <a:p>
            <a:pPr marL="0" indent="0">
              <a:buNone/>
            </a:pPr>
            <a:r>
              <a:rPr lang="en-GB" dirty="0"/>
              <a:t>Thou shalt expect zero tolerance</a:t>
            </a:r>
          </a:p>
          <a:p>
            <a:pPr marL="0" indent="0">
              <a:buNone/>
            </a:pPr>
            <a:r>
              <a:rPr lang="en-GB" dirty="0"/>
              <a:t>Thou shalt engage a professional</a:t>
            </a:r>
          </a:p>
          <a:p>
            <a:pPr marL="0" indent="0">
              <a:buNone/>
            </a:pPr>
            <a:r>
              <a:rPr lang="en-GB" dirty="0"/>
              <a:t>Thou shalt work hard for the wow factor</a:t>
            </a:r>
          </a:p>
        </p:txBody>
      </p:sp>
    </p:spTree>
    <p:extLst>
      <p:ext uri="{BB962C8B-B14F-4D97-AF65-F5344CB8AC3E}">
        <p14:creationId xmlns:p14="http://schemas.microsoft.com/office/powerpoint/2010/main" val="2264225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9FF1C-A500-4E3A-A4D6-348DD10D5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1492749"/>
          </a:xfrm>
        </p:spPr>
        <p:txBody>
          <a:bodyPr/>
          <a:lstStyle/>
          <a:p>
            <a:r>
              <a:rPr lang="en-GB" b="1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C3C7A-6478-4827-83D3-DFB32AA57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617366"/>
            <a:ext cx="8689976" cy="2640434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prominentmedia.com</a:t>
            </a:r>
          </a:p>
          <a:p>
            <a:r>
              <a:rPr lang="en-GB" dirty="0"/>
              <a:t>visualrealms.co.uk</a:t>
            </a:r>
          </a:p>
          <a:p>
            <a:r>
              <a:rPr lang="en-GB" dirty="0"/>
              <a:t>sslupload.co.uk</a:t>
            </a:r>
          </a:p>
        </p:txBody>
      </p:sp>
    </p:spTree>
    <p:extLst>
      <p:ext uri="{BB962C8B-B14F-4D97-AF65-F5344CB8AC3E}">
        <p14:creationId xmlns:p14="http://schemas.microsoft.com/office/powerpoint/2010/main" val="241848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8112154" cy="771788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Thou shalt put the web in its place</a:t>
            </a:r>
          </a:p>
        </p:txBody>
      </p:sp>
      <p:pic>
        <p:nvPicPr>
          <p:cNvPr id="1028" name="Picture 4" descr="http://www.cyberdesignz.com/blog/wp-content/uploads/2009/11/Web-Design-and-Social-Meida1.jpg">
            <a:extLst>
              <a:ext uri="{FF2B5EF4-FFF2-40B4-BE49-F238E27FC236}">
                <a16:creationId xmlns:a16="http://schemas.microsoft.com/office/drawing/2014/main" id="{14DB1B4F-5AAC-49E5-8382-0DE58C38E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70" y="1416188"/>
            <a:ext cx="7454860" cy="40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AB64EA-F1D3-4357-BCC6-FBE6EA3A7B6B}"/>
              </a:ext>
            </a:extLst>
          </p:cNvPr>
          <p:cNvSpPr/>
          <p:nvPr/>
        </p:nvSpPr>
        <p:spPr>
          <a:xfrm>
            <a:off x="8530016" y="2576175"/>
            <a:ext cx="15632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rgbClr val="FF6633"/>
                  </a:solidFill>
                  <a:prstDash val="solid"/>
                </a:ln>
                <a:solidFill>
                  <a:srgbClr val="FFE8E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??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6E6018-FF06-4809-ADB8-B2D8DEF68E02}"/>
              </a:ext>
            </a:extLst>
          </p:cNvPr>
          <p:cNvSpPr/>
          <p:nvPr/>
        </p:nvSpPr>
        <p:spPr>
          <a:xfrm>
            <a:off x="2585622" y="2576175"/>
            <a:ext cx="873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rgbClr val="FF6633"/>
                  </a:solidFill>
                  <a:prstDash val="solid"/>
                </a:ln>
                <a:solidFill>
                  <a:srgbClr val="FFE8E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769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8338655" cy="771788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Thou shalt have a joined-up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FA0C7-1171-4DB0-9DF3-28CFB5EE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672" y="1697570"/>
            <a:ext cx="8338656" cy="34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D1B75-EE94-4D5F-8D2B-3E7AF1DCA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" t="29542" r="8589" b="3180"/>
          <a:stretch/>
        </p:blipFill>
        <p:spPr>
          <a:xfrm>
            <a:off x="1295584" y="1389426"/>
            <a:ext cx="9600831" cy="4079148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80C2207-68D4-45D3-B898-53D5264CA88B}"/>
              </a:ext>
            </a:extLst>
          </p:cNvPr>
          <p:cNvSpPr txBox="1">
            <a:spLocks/>
          </p:cNvSpPr>
          <p:nvPr/>
        </p:nvSpPr>
        <p:spPr>
          <a:xfrm>
            <a:off x="138420" y="6031684"/>
            <a:ext cx="8338655" cy="7717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Thou shalt respect Google</a:t>
            </a:r>
          </a:p>
        </p:txBody>
      </p:sp>
    </p:spTree>
    <p:extLst>
      <p:ext uri="{BB962C8B-B14F-4D97-AF65-F5344CB8AC3E}">
        <p14:creationId xmlns:p14="http://schemas.microsoft.com/office/powerpoint/2010/main" val="41966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8338655" cy="771788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Thou shalt respect users even more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5BAA7-7521-42DB-B89A-01DA2DD3A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1" t="11668" r="13750" b="6875"/>
          <a:stretch/>
        </p:blipFill>
        <p:spPr>
          <a:xfrm>
            <a:off x="1683672" y="1277710"/>
            <a:ext cx="7086601" cy="43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0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8338655" cy="771788"/>
          </a:xfrm>
          <a:noFill/>
        </p:spPr>
        <p:txBody>
          <a:bodyPr>
            <a:normAutofit/>
          </a:bodyPr>
          <a:lstStyle/>
          <a:p>
            <a:pPr algn="l"/>
            <a:r>
              <a:rPr lang="en-GB" dirty="0"/>
              <a:t>Thou shalt be mobile first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CBECE-0C91-469E-915E-AB6BE9824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" b="84275"/>
          <a:stretch/>
        </p:blipFill>
        <p:spPr>
          <a:xfrm>
            <a:off x="6788117" y="433231"/>
            <a:ext cx="1767230" cy="5310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934AD-0CBA-495A-B47B-6768EF636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789"/>
          <a:stretch/>
        </p:blipFill>
        <p:spPr>
          <a:xfrm>
            <a:off x="1452693" y="433230"/>
            <a:ext cx="4643307" cy="53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8338655" cy="771788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GB" dirty="0"/>
              <a:t>Thou shalt not forget desktop users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1AEF1-AC96-4CB3-BDEC-9C34B888B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339"/>
          <a:stretch/>
        </p:blipFill>
        <p:spPr>
          <a:xfrm>
            <a:off x="4121529" y="952149"/>
            <a:ext cx="4728856" cy="4957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F15CB-E2DE-4915-B646-511450AFF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2" r="-2041" b="85153"/>
          <a:stretch/>
        </p:blipFill>
        <p:spPr>
          <a:xfrm>
            <a:off x="1442906" y="952148"/>
            <a:ext cx="2063693" cy="495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0" y="6031684"/>
            <a:ext cx="8338655" cy="771788"/>
          </a:xfrm>
          <a:noFill/>
        </p:spPr>
        <p:txBody>
          <a:bodyPr>
            <a:normAutofit/>
          </a:bodyPr>
          <a:lstStyle/>
          <a:p>
            <a:pPr algn="l"/>
            <a:r>
              <a:rPr lang="en-GB" dirty="0"/>
              <a:t>Thou shalt add massive value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598B2-1BE0-40A3-BD0B-B31997182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6" r="13074" b="22882"/>
          <a:stretch/>
        </p:blipFill>
        <p:spPr>
          <a:xfrm>
            <a:off x="1434516" y="985583"/>
            <a:ext cx="7510418" cy="49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A3184-2576-453D-9F74-057555BD7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1E8588-3AB2-4202-A09A-98A0E40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21" y="6031684"/>
            <a:ext cx="7906622" cy="771788"/>
          </a:xfrm>
          <a:noFill/>
        </p:spPr>
        <p:txBody>
          <a:bodyPr>
            <a:normAutofit/>
          </a:bodyPr>
          <a:lstStyle/>
          <a:p>
            <a:pPr algn="l"/>
            <a:r>
              <a:rPr lang="en-GB" dirty="0"/>
              <a:t>Thou shalt expect zero tolerance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13344-1819-4879-8EE8-8FA89D98D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407" y="130995"/>
            <a:ext cx="3118127" cy="116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7062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794</TotalTime>
  <Words>154</Words>
  <Application>Microsoft Office PowerPoint</Application>
  <PresentationFormat>Widescreen</PresentationFormat>
  <Paragraphs>33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Century Gothic</vt:lpstr>
      <vt:lpstr>Arial</vt:lpstr>
      <vt:lpstr>Droplet</vt:lpstr>
      <vt:lpstr>ten commandments</vt:lpstr>
      <vt:lpstr>Thou shalt put the web in its place</vt:lpstr>
      <vt:lpstr>Thou shalt have a joined-up strategy</vt:lpstr>
      <vt:lpstr>PowerPoint Presentation</vt:lpstr>
      <vt:lpstr>Thou shalt respect users even more</vt:lpstr>
      <vt:lpstr>Thou shalt be mobile first</vt:lpstr>
      <vt:lpstr>Thou shalt not forget desktop users</vt:lpstr>
      <vt:lpstr>Thou shalt add massive value</vt:lpstr>
      <vt:lpstr>Thou shalt expect zero tolerance</vt:lpstr>
      <vt:lpstr>Thou shalt engage a professional</vt:lpstr>
      <vt:lpstr>Thou shalt work hard for the WOW factor</vt:lpstr>
      <vt:lpstr>Thou shalt work hard for the WOW factor</vt:lpstr>
      <vt:lpstr>ten commandments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 commandments</dc:title>
  <dc:creator>IainRow@PROMINENTMEDIA.local</dc:creator>
  <cp:lastModifiedBy>IainRow@PROMINENTMEDIA.local</cp:lastModifiedBy>
  <cp:revision>18</cp:revision>
  <dcterms:created xsi:type="dcterms:W3CDTF">2018-04-15T08:45:22Z</dcterms:created>
  <dcterms:modified xsi:type="dcterms:W3CDTF">2018-04-15T21:59:30Z</dcterms:modified>
</cp:coreProperties>
</file>