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21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4CEE-4274-4538-849A-326530E73ED0}" type="datetimeFigureOut">
              <a:rPr lang="en-GB" smtClean="0"/>
              <a:t>02/03/2014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65EC-0D1A-4EB3-B762-DD5602A4AA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4CEE-4274-4538-849A-326530E73ED0}" type="datetimeFigureOut">
              <a:rPr lang="en-GB" smtClean="0"/>
              <a:t>02/03/2014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65EC-0D1A-4EB3-B762-DD5602A4AA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4CEE-4274-4538-849A-326530E73ED0}" type="datetimeFigureOut">
              <a:rPr lang="en-GB" smtClean="0"/>
              <a:t>02/03/2014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65EC-0D1A-4EB3-B762-DD5602A4AA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4CEE-4274-4538-849A-326530E73ED0}" type="datetimeFigureOut">
              <a:rPr lang="en-GB" smtClean="0"/>
              <a:t>02/03/2014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65EC-0D1A-4EB3-B762-DD5602A4AA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4CEE-4274-4538-849A-326530E73ED0}" type="datetimeFigureOut">
              <a:rPr lang="en-GB" smtClean="0"/>
              <a:t>02/03/2014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65EC-0D1A-4EB3-B762-DD5602A4AA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4CEE-4274-4538-849A-326530E73ED0}" type="datetimeFigureOut">
              <a:rPr lang="en-GB" smtClean="0"/>
              <a:t>02/03/2014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65EC-0D1A-4EB3-B762-DD5602A4AA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4CEE-4274-4538-849A-326530E73ED0}" type="datetimeFigureOut">
              <a:rPr lang="en-GB" smtClean="0"/>
              <a:t>02/03/2014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65EC-0D1A-4EB3-B762-DD5602A4AA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4CEE-4274-4538-849A-326530E73ED0}" type="datetimeFigureOut">
              <a:rPr lang="en-GB" smtClean="0"/>
              <a:t>02/03/2014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65EC-0D1A-4EB3-B762-DD5602A4AA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4CEE-4274-4538-849A-326530E73ED0}" type="datetimeFigureOut">
              <a:rPr lang="en-GB" smtClean="0"/>
              <a:t>02/03/2014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65EC-0D1A-4EB3-B762-DD5602A4AA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4CEE-4274-4538-849A-326530E73ED0}" type="datetimeFigureOut">
              <a:rPr lang="en-GB" smtClean="0"/>
              <a:t>02/03/2014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65EC-0D1A-4EB3-B762-DD5602A4AA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34CEE-4274-4538-849A-326530E73ED0}" type="datetimeFigureOut">
              <a:rPr lang="en-GB" smtClean="0"/>
              <a:t>02/03/2014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865EC-0D1A-4EB3-B762-DD5602A4AA7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34CEE-4274-4538-849A-326530E73ED0}" type="datetimeFigureOut">
              <a:rPr lang="en-GB" smtClean="0"/>
              <a:t>02/03/2014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865EC-0D1A-4EB3-B762-DD5602A4AA7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iy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-120000">
            <a:off x="2051720" y="116632"/>
            <a:ext cx="4745704" cy="6525344"/>
          </a:xfrm>
          <a:prstGeom prst="rect">
            <a:avLst/>
          </a:prstGeom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Iain Row</dc:creator>
  <cp:lastModifiedBy>Iain Row</cp:lastModifiedBy>
  <cp:revision>1</cp:revision>
  <dcterms:created xsi:type="dcterms:W3CDTF">2014-03-02T00:25:19Z</dcterms:created>
  <dcterms:modified xsi:type="dcterms:W3CDTF">2014-03-02T00:32:04Z</dcterms:modified>
</cp:coreProperties>
</file>