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C41EF-BAD5-41CB-AD22-922C0ADFAE72}" type="datetimeFigureOut">
              <a:rPr lang="en-GB" smtClean="0"/>
              <a:t>14/10/2014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5CE8-95AD-4F1F-B316-F99FCCF1B4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1380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C41EF-BAD5-41CB-AD22-922C0ADFAE72}" type="datetimeFigureOut">
              <a:rPr lang="en-GB" smtClean="0"/>
              <a:t>14/10/2014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5CE8-95AD-4F1F-B316-F99FCCF1B4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379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C41EF-BAD5-41CB-AD22-922C0ADFAE72}" type="datetimeFigureOut">
              <a:rPr lang="en-GB" smtClean="0"/>
              <a:t>14/10/2014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5CE8-95AD-4F1F-B316-F99FCCF1B4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261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C41EF-BAD5-41CB-AD22-922C0ADFAE72}" type="datetimeFigureOut">
              <a:rPr lang="en-GB" smtClean="0"/>
              <a:t>14/10/2014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5CE8-95AD-4F1F-B316-F99FCCF1B4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5947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C41EF-BAD5-41CB-AD22-922C0ADFAE72}" type="datetimeFigureOut">
              <a:rPr lang="en-GB" smtClean="0"/>
              <a:t>14/10/2014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5CE8-95AD-4F1F-B316-F99FCCF1B4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1171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C41EF-BAD5-41CB-AD22-922C0ADFAE72}" type="datetimeFigureOut">
              <a:rPr lang="en-GB" smtClean="0"/>
              <a:t>14/10/2014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5CE8-95AD-4F1F-B316-F99FCCF1B4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882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C41EF-BAD5-41CB-AD22-922C0ADFAE72}" type="datetimeFigureOut">
              <a:rPr lang="en-GB" smtClean="0"/>
              <a:t>14/10/2014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5CE8-95AD-4F1F-B316-F99FCCF1B4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810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C41EF-BAD5-41CB-AD22-922C0ADFAE72}" type="datetimeFigureOut">
              <a:rPr lang="en-GB" smtClean="0"/>
              <a:t>14/10/2014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5CE8-95AD-4F1F-B316-F99FCCF1B4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377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C41EF-BAD5-41CB-AD22-922C0ADFAE72}" type="datetimeFigureOut">
              <a:rPr lang="en-GB" smtClean="0"/>
              <a:t>14/10/2014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5CE8-95AD-4F1F-B316-F99FCCF1B4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03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C41EF-BAD5-41CB-AD22-922C0ADFAE72}" type="datetimeFigureOut">
              <a:rPr lang="en-GB" smtClean="0"/>
              <a:t>14/10/2014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5CE8-95AD-4F1F-B316-F99FCCF1B4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1089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C41EF-BAD5-41CB-AD22-922C0ADFAE72}" type="datetimeFigureOut">
              <a:rPr lang="en-GB" smtClean="0"/>
              <a:t>14/10/2014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5CE8-95AD-4F1F-B316-F99FCCF1B4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0238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DC41EF-BAD5-41CB-AD22-922C0ADFAE72}" type="datetimeFigureOut">
              <a:rPr lang="en-GB" smtClean="0"/>
              <a:t>14/10/2014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F5CE8-95AD-4F1F-B316-F99FCCF1B4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9941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9600" dirty="0" smtClean="0"/>
              <a:t>Thanks!</a:t>
            </a:r>
            <a:endParaRPr lang="en-GB" sz="9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81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2696"/>
            <a:ext cx="8891197" cy="5328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901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92" y="476672"/>
            <a:ext cx="8906404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756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26" y="1052736"/>
            <a:ext cx="8842549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113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</Words>
  <Application>Microsoft Office PowerPoint</Application>
  <PresentationFormat>On-screen Show (4:3)</PresentationFormat>
  <Paragraphs>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Thanks!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Thanks!</dc:title>
  <dc:creator>Iain</dc:creator>
  <cp:lastModifiedBy>Iain</cp:lastModifiedBy>
  <cp:revision>1</cp:revision>
  <dcterms:created xsi:type="dcterms:W3CDTF">2014-10-14T18:39:38Z</dcterms:created>
  <dcterms:modified xsi:type="dcterms:W3CDTF">2014-10-14T18:44:35Z</dcterms:modified>
</cp:coreProperties>
</file>