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embeddedFontLst>
    <p:embeddedFont>
      <p:font typeface="Aharoni" panose="02010803020104030203" pitchFamily="2" charset="-79"/>
      <p:bold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4660"/>
  </p:normalViewPr>
  <p:slideViewPr>
    <p:cSldViewPr>
      <p:cViewPr varScale="1">
        <p:scale>
          <a:sx n="69" d="100"/>
          <a:sy n="69" d="100"/>
        </p:scale>
        <p:origin x="-852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28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02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79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89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0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19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4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14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53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25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1E160-92A3-44DB-8BC1-F57D710BF7F8}" type="datetimeFigureOut">
              <a:rPr lang="en-GB" smtClean="0"/>
              <a:t>10/05/2014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8F1F7-DE39-47CC-A6BC-229B4C48C5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91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25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42290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</a:t>
            </a:r>
            <a:r>
              <a:rPr lang="en-GB" sz="9600" dirty="0" smtClean="0">
                <a:latin typeface="Aharoni" panose="02010803020104030203" pitchFamily="2" charset="-79"/>
                <a:cs typeface="Aharoni" panose="02010803020104030203" pitchFamily="2" charset="-79"/>
              </a:rPr>
              <a:t>ORRY</a:t>
            </a:r>
          </a:p>
        </p:txBody>
      </p:sp>
      <p:sp>
        <p:nvSpPr>
          <p:cNvPr id="4" name="Rectangle 3"/>
          <p:cNvSpPr/>
          <p:nvPr/>
        </p:nvSpPr>
        <p:spPr>
          <a:xfrm>
            <a:off x="736785" y="1949652"/>
            <a:ext cx="74079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6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</a:t>
            </a:r>
            <a:r>
              <a:rPr lang="en-GB" sz="96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HANK YOU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552" y="3422632"/>
            <a:ext cx="50405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6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</a:t>
            </a:r>
            <a:r>
              <a:rPr lang="en-GB" sz="96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THERS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3568" y="4895613"/>
            <a:ext cx="428354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96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</a:t>
            </a:r>
            <a:r>
              <a:rPr lang="en-GB" sz="9600" dirty="0" smtClean="0">
                <a:latin typeface="Aharoni" panose="02010803020104030203" pitchFamily="2" charset="-79"/>
                <a:cs typeface="Aharoni" panose="02010803020104030203" pitchFamily="2" charset="-79"/>
              </a:rPr>
              <a:t>LEASE</a:t>
            </a:r>
            <a:endParaRPr lang="en-GB" sz="9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4829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8680" y="44624"/>
            <a:ext cx="12057340" cy="6782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56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31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818" y="0"/>
            <a:ext cx="106776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9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2951"/>
            <a:ext cx="7772400" cy="1470025"/>
          </a:xfrm>
        </p:spPr>
        <p:txBody>
          <a:bodyPr>
            <a:no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STOP</a:t>
            </a:r>
            <a:r>
              <a:rPr lang="en-GB" sz="20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!</a:t>
            </a:r>
            <a:endParaRPr lang="en-GB" sz="20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846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9017" y="1556792"/>
            <a:ext cx="12394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</a:t>
            </a:r>
            <a:endParaRPr lang="en-GB" sz="1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7499" y="1556792"/>
            <a:ext cx="519084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ORRY</a:t>
            </a:r>
            <a:endParaRPr lang="en-GB" sz="1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1578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9017" y="1556792"/>
            <a:ext cx="10550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</a:t>
            </a:r>
            <a:endParaRPr lang="en-GB" sz="1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7499" y="1556792"/>
            <a:ext cx="563647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HANK</a:t>
            </a:r>
          </a:p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</a:t>
            </a:r>
            <a:endParaRPr lang="en-GB" sz="1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8703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9017" y="1556792"/>
            <a:ext cx="169469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O</a:t>
            </a:r>
            <a:endParaRPr lang="en-GB" sz="1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1556792"/>
            <a:ext cx="55322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THERS</a:t>
            </a:r>
            <a:endParaRPr lang="en-GB" sz="1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5063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9017" y="1556792"/>
            <a:ext cx="12907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P</a:t>
            </a:r>
            <a:endParaRPr lang="en-GB" sz="1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55776" y="1556792"/>
            <a:ext cx="52277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LEASE</a:t>
            </a:r>
            <a:endParaRPr lang="en-GB" sz="1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3074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</Words>
  <Application>Microsoft Office PowerPoint</Application>
  <PresentationFormat>On-screen Show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Aharoni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STOP!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Iain</dc:creator>
  <cp:lastModifiedBy>Iain</cp:lastModifiedBy>
  <cp:revision>3</cp:revision>
  <dcterms:created xsi:type="dcterms:W3CDTF">2014-05-10T17:16:08Z</dcterms:created>
  <dcterms:modified xsi:type="dcterms:W3CDTF">2014-05-10T17:36:38Z</dcterms:modified>
</cp:coreProperties>
</file>