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embeddedFontLst>
    <p:embeddedFont>
      <p:font typeface="Aharoni" panose="02010803020104030203" pitchFamily="2" charset="-79"/>
      <p:bold r:id="rId12"/>
    </p:embeddedFont>
    <p:embeddedFont>
      <p:font typeface="Calibri" panose="020F0502020204030204" pitchFamily="34" charset="0"/>
      <p:regular r:id="rId13"/>
      <p:bold r:id="rId14"/>
      <p:italic r:id="rId15"/>
      <p:boldItalic r:id="rId1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89" autoAdjust="0"/>
    <p:restoredTop sz="94660"/>
  </p:normalViewPr>
  <p:slideViewPr>
    <p:cSldViewPr>
      <p:cViewPr varScale="1">
        <p:scale>
          <a:sx n="69" d="100"/>
          <a:sy n="69" d="100"/>
        </p:scale>
        <p:origin x="-852" y="1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5.fntdata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4.fntdata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1E160-92A3-44DB-8BC1-F57D710BF7F8}" type="datetimeFigureOut">
              <a:rPr lang="en-GB" smtClean="0"/>
              <a:t>10/05/2014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08F1F7-DE39-47CC-A6BC-229B4C48C59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872870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1E160-92A3-44DB-8BC1-F57D710BF7F8}" type="datetimeFigureOut">
              <a:rPr lang="en-GB" smtClean="0"/>
              <a:t>10/05/2014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08F1F7-DE39-47CC-A6BC-229B4C48C59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040238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1E160-92A3-44DB-8BC1-F57D710BF7F8}" type="datetimeFigureOut">
              <a:rPr lang="en-GB" smtClean="0"/>
              <a:t>10/05/2014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08F1F7-DE39-47CC-A6BC-229B4C48C59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97965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1E160-92A3-44DB-8BC1-F57D710BF7F8}" type="datetimeFigureOut">
              <a:rPr lang="en-GB" smtClean="0"/>
              <a:t>10/05/2014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08F1F7-DE39-47CC-A6BC-229B4C48C59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2386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1E160-92A3-44DB-8BC1-F57D710BF7F8}" type="datetimeFigureOut">
              <a:rPr lang="en-GB" smtClean="0"/>
              <a:t>10/05/2014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08F1F7-DE39-47CC-A6BC-229B4C48C59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508985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1E160-92A3-44DB-8BC1-F57D710BF7F8}" type="datetimeFigureOut">
              <a:rPr lang="en-GB" smtClean="0"/>
              <a:t>10/05/2014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08F1F7-DE39-47CC-A6BC-229B4C48C59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09086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1E160-92A3-44DB-8BC1-F57D710BF7F8}" type="datetimeFigureOut">
              <a:rPr lang="en-GB" smtClean="0"/>
              <a:t>10/05/2014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08F1F7-DE39-47CC-A6BC-229B4C48C59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41942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1E160-92A3-44DB-8BC1-F57D710BF7F8}" type="datetimeFigureOut">
              <a:rPr lang="en-GB" smtClean="0"/>
              <a:t>10/05/2014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08F1F7-DE39-47CC-A6BC-229B4C48C59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73497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1E160-92A3-44DB-8BC1-F57D710BF7F8}" type="datetimeFigureOut">
              <a:rPr lang="en-GB" smtClean="0"/>
              <a:t>10/05/2014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08F1F7-DE39-47CC-A6BC-229B4C48C59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501416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1E160-92A3-44DB-8BC1-F57D710BF7F8}" type="datetimeFigureOut">
              <a:rPr lang="en-GB" smtClean="0"/>
              <a:t>10/05/2014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08F1F7-DE39-47CC-A6BC-229B4C48C59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905368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1E160-92A3-44DB-8BC1-F57D710BF7F8}" type="datetimeFigureOut">
              <a:rPr lang="en-GB" smtClean="0"/>
              <a:t>10/05/2014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08F1F7-DE39-47CC-A6BC-229B4C48C59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992521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B1E160-92A3-44DB-8BC1-F57D710BF7F8}" type="datetimeFigureOut">
              <a:rPr lang="en-GB" smtClean="0"/>
              <a:t>10/05/2014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08F1F7-DE39-47CC-A6BC-229B4C48C59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319194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84250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3568" y="476672"/>
            <a:ext cx="4229043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9600" dirty="0" smtClean="0">
                <a:solidFill>
                  <a:srgbClr val="FF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S</a:t>
            </a:r>
            <a:r>
              <a:rPr lang="en-GB" sz="9600" dirty="0" smtClean="0">
                <a:latin typeface="Aharoni" panose="02010803020104030203" pitchFamily="2" charset="-79"/>
                <a:cs typeface="Aharoni" panose="02010803020104030203" pitchFamily="2" charset="-79"/>
              </a:rPr>
              <a:t>ORRY</a:t>
            </a:r>
          </a:p>
        </p:txBody>
      </p:sp>
      <p:sp>
        <p:nvSpPr>
          <p:cNvPr id="4" name="Rectangle 3"/>
          <p:cNvSpPr/>
          <p:nvPr/>
        </p:nvSpPr>
        <p:spPr>
          <a:xfrm>
            <a:off x="736785" y="1949652"/>
            <a:ext cx="740790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9600" dirty="0" smtClean="0">
                <a:solidFill>
                  <a:srgbClr val="FF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T</a:t>
            </a:r>
            <a:r>
              <a:rPr lang="en-GB" sz="9600" dirty="0" smtClean="0">
                <a:latin typeface="Aharoni" panose="02010803020104030203" pitchFamily="2" charset="-79"/>
                <a:cs typeface="Aharoni" panose="02010803020104030203" pitchFamily="2" charset="-79"/>
              </a:rPr>
              <a:t>HANK YOU</a:t>
            </a:r>
          </a:p>
        </p:txBody>
      </p:sp>
      <p:sp>
        <p:nvSpPr>
          <p:cNvPr id="5" name="Rectangle 4"/>
          <p:cNvSpPr/>
          <p:nvPr/>
        </p:nvSpPr>
        <p:spPr>
          <a:xfrm>
            <a:off x="539552" y="3422632"/>
            <a:ext cx="504056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9600" dirty="0" smtClean="0">
                <a:solidFill>
                  <a:srgbClr val="FF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O</a:t>
            </a:r>
            <a:r>
              <a:rPr lang="en-GB" sz="9600" dirty="0" smtClean="0">
                <a:latin typeface="Aharoni" panose="02010803020104030203" pitchFamily="2" charset="-79"/>
                <a:cs typeface="Aharoni" panose="02010803020104030203" pitchFamily="2" charset="-79"/>
              </a:rPr>
              <a:t>THERS</a:t>
            </a:r>
          </a:p>
        </p:txBody>
      </p:sp>
      <p:sp>
        <p:nvSpPr>
          <p:cNvPr id="6" name="Rectangle 5"/>
          <p:cNvSpPr/>
          <p:nvPr/>
        </p:nvSpPr>
        <p:spPr>
          <a:xfrm>
            <a:off x="683568" y="4895613"/>
            <a:ext cx="4283545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9600" dirty="0" smtClean="0">
                <a:solidFill>
                  <a:srgbClr val="FF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P</a:t>
            </a:r>
            <a:r>
              <a:rPr lang="en-GB" sz="9600" dirty="0" smtClean="0">
                <a:latin typeface="Aharoni" panose="02010803020104030203" pitchFamily="2" charset="-79"/>
                <a:cs typeface="Aharoni" panose="02010803020104030203" pitchFamily="2" charset="-79"/>
              </a:rPr>
              <a:t>LEASE</a:t>
            </a:r>
            <a:endParaRPr lang="en-GB" sz="96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1448296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48680" y="44624"/>
            <a:ext cx="12057340" cy="67822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6562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2319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818" y="0"/>
            <a:ext cx="1067764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3492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742951"/>
            <a:ext cx="7772400" cy="1470025"/>
          </a:xfrm>
        </p:spPr>
        <p:txBody>
          <a:bodyPr>
            <a:noAutofit/>
          </a:bodyPr>
          <a:lstStyle/>
          <a:p>
            <a:r>
              <a:rPr lang="en-GB" sz="14400" dirty="0" smtClean="0">
                <a:latin typeface="Aharoni" panose="02010803020104030203" pitchFamily="2" charset="-79"/>
                <a:cs typeface="Aharoni" panose="02010803020104030203" pitchFamily="2" charset="-79"/>
              </a:rPr>
              <a:t>STOP</a:t>
            </a:r>
            <a:r>
              <a:rPr lang="en-GB" sz="20000" dirty="0" smtClean="0">
                <a:latin typeface="Aharoni" panose="02010803020104030203" pitchFamily="2" charset="-79"/>
                <a:cs typeface="Aharoni" panose="02010803020104030203" pitchFamily="2" charset="-79"/>
              </a:rPr>
              <a:t>!</a:t>
            </a:r>
            <a:endParaRPr lang="en-GB" sz="200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08461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449017" y="1556792"/>
            <a:ext cx="1239442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400" dirty="0" smtClean="0">
                <a:latin typeface="Aharoni" panose="02010803020104030203" pitchFamily="2" charset="-79"/>
                <a:cs typeface="Aharoni" panose="02010803020104030203" pitchFamily="2" charset="-79"/>
              </a:rPr>
              <a:t>S</a:t>
            </a:r>
            <a:endParaRPr lang="en-GB" sz="144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477499" y="1556792"/>
            <a:ext cx="5190845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400" dirty="0" smtClean="0">
                <a:latin typeface="Aharoni" panose="02010803020104030203" pitchFamily="2" charset="-79"/>
                <a:cs typeface="Aharoni" panose="02010803020104030203" pitchFamily="2" charset="-79"/>
              </a:rPr>
              <a:t>ORRY</a:t>
            </a:r>
            <a:endParaRPr lang="en-GB" sz="144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21157826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449017" y="1556792"/>
            <a:ext cx="1055097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400" dirty="0" smtClean="0">
                <a:latin typeface="Aharoni" panose="02010803020104030203" pitchFamily="2" charset="-79"/>
                <a:cs typeface="Aharoni" panose="02010803020104030203" pitchFamily="2" charset="-79"/>
              </a:rPr>
              <a:t>T</a:t>
            </a:r>
            <a:endParaRPr lang="en-GB" sz="144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477499" y="1556792"/>
            <a:ext cx="5636479" cy="45243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400" dirty="0" smtClean="0">
                <a:latin typeface="Aharoni" panose="02010803020104030203" pitchFamily="2" charset="-79"/>
                <a:cs typeface="Aharoni" panose="02010803020104030203" pitchFamily="2" charset="-79"/>
              </a:rPr>
              <a:t>HANK</a:t>
            </a:r>
          </a:p>
          <a:p>
            <a:r>
              <a:rPr lang="en-GB" sz="14400" dirty="0" smtClean="0">
                <a:latin typeface="Aharoni" panose="02010803020104030203" pitchFamily="2" charset="-79"/>
                <a:cs typeface="Aharoni" panose="02010803020104030203" pitchFamily="2" charset="-79"/>
              </a:rPr>
              <a:t>YOU</a:t>
            </a:r>
            <a:endParaRPr lang="en-GB" sz="144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16870336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449017" y="1556792"/>
            <a:ext cx="1694695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400" dirty="0" smtClean="0">
                <a:latin typeface="Aharoni" panose="02010803020104030203" pitchFamily="2" charset="-79"/>
                <a:cs typeface="Aharoni" panose="02010803020104030203" pitchFamily="2" charset="-79"/>
              </a:rPr>
              <a:t>O</a:t>
            </a:r>
            <a:endParaRPr lang="en-GB" sz="144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915816" y="1556792"/>
            <a:ext cx="5532284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400" dirty="0" smtClean="0">
                <a:latin typeface="Aharoni" panose="02010803020104030203" pitchFamily="2" charset="-79"/>
                <a:cs typeface="Aharoni" panose="02010803020104030203" pitchFamily="2" charset="-79"/>
              </a:rPr>
              <a:t>THERS</a:t>
            </a:r>
            <a:endParaRPr lang="en-GB" sz="144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41506316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449017" y="1556792"/>
            <a:ext cx="1290738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400" dirty="0" smtClean="0">
                <a:latin typeface="Aharoni" panose="02010803020104030203" pitchFamily="2" charset="-79"/>
                <a:cs typeface="Aharoni" panose="02010803020104030203" pitchFamily="2" charset="-79"/>
              </a:rPr>
              <a:t>P</a:t>
            </a:r>
            <a:endParaRPr lang="en-GB" sz="144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555776" y="1556792"/>
            <a:ext cx="5227713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400" dirty="0" smtClean="0">
                <a:latin typeface="Aharoni" panose="02010803020104030203" pitchFamily="2" charset="-79"/>
                <a:cs typeface="Aharoni" panose="02010803020104030203" pitchFamily="2" charset="-79"/>
              </a:rPr>
              <a:t>LEASE</a:t>
            </a:r>
            <a:endParaRPr lang="en-GB" sz="144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7307481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</TotalTime>
  <Words>16</Words>
  <Application>Microsoft Office PowerPoint</Application>
  <PresentationFormat>On-screen Show (4:3)</PresentationFormat>
  <Paragraphs>14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Aharoni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STOP!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Iain</dc:creator>
  <cp:lastModifiedBy>Iain</cp:lastModifiedBy>
  <cp:revision>3</cp:revision>
  <dcterms:created xsi:type="dcterms:W3CDTF">2014-05-10T17:16:08Z</dcterms:created>
  <dcterms:modified xsi:type="dcterms:W3CDTF">2014-05-10T17:36:38Z</dcterms:modified>
</cp:coreProperties>
</file>