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1" r:id="rId5"/>
    <p:sldId id="260" r:id="rId6"/>
    <p:sldId id="259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200" y="-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F7B7-3783-4B42-B744-8A00112D982E}" type="datetimeFigureOut">
              <a:rPr lang="en-GB" smtClean="0"/>
              <a:t>11/03/2017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36D65-8CB4-48BB-B6B3-917D4915E5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58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F7B7-3783-4B42-B744-8A00112D982E}" type="datetimeFigureOut">
              <a:rPr lang="en-GB" smtClean="0"/>
              <a:t>11/03/2017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36D65-8CB4-48BB-B6B3-917D4915E5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89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F7B7-3783-4B42-B744-8A00112D982E}" type="datetimeFigureOut">
              <a:rPr lang="en-GB" smtClean="0"/>
              <a:t>11/03/2017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36D65-8CB4-48BB-B6B3-917D4915E5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108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F7B7-3783-4B42-B744-8A00112D982E}" type="datetimeFigureOut">
              <a:rPr lang="en-GB" smtClean="0"/>
              <a:t>11/03/2017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36D65-8CB4-48BB-B6B3-917D4915E5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408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F7B7-3783-4B42-B744-8A00112D982E}" type="datetimeFigureOut">
              <a:rPr lang="en-GB" smtClean="0"/>
              <a:t>11/03/2017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36D65-8CB4-48BB-B6B3-917D4915E5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142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F7B7-3783-4B42-B744-8A00112D982E}" type="datetimeFigureOut">
              <a:rPr lang="en-GB" smtClean="0"/>
              <a:t>11/03/2017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36D65-8CB4-48BB-B6B3-917D4915E5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1555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F7B7-3783-4B42-B744-8A00112D982E}" type="datetimeFigureOut">
              <a:rPr lang="en-GB" smtClean="0"/>
              <a:t>11/03/2017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36D65-8CB4-48BB-B6B3-917D4915E5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2225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F7B7-3783-4B42-B744-8A00112D982E}" type="datetimeFigureOut">
              <a:rPr lang="en-GB" smtClean="0"/>
              <a:t>11/03/2017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36D65-8CB4-48BB-B6B3-917D4915E5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1383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F7B7-3783-4B42-B744-8A00112D982E}" type="datetimeFigureOut">
              <a:rPr lang="en-GB" smtClean="0"/>
              <a:t>11/03/2017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36D65-8CB4-48BB-B6B3-917D4915E5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4031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F7B7-3783-4B42-B744-8A00112D982E}" type="datetimeFigureOut">
              <a:rPr lang="en-GB" smtClean="0"/>
              <a:t>11/03/2017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36D65-8CB4-48BB-B6B3-917D4915E5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0664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F7B7-3783-4B42-B744-8A00112D982E}" type="datetimeFigureOut">
              <a:rPr lang="en-GB" smtClean="0"/>
              <a:t>11/03/2017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36D65-8CB4-48BB-B6B3-917D4915E5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107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6F7B7-3783-4B42-B744-8A00112D982E}" type="datetimeFigureOut">
              <a:rPr lang="en-GB" smtClean="0"/>
              <a:t>11/03/2017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936D65-8CB4-48BB-B6B3-917D4915E5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412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620688"/>
            <a:ext cx="18758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Berlin Sans FB Demi" panose="020E0802020502020306" pitchFamily="34" charset="0"/>
              </a:rPr>
              <a:t>391</a:t>
            </a:r>
            <a:endParaRPr lang="en-GB" sz="9600" dirty="0">
              <a:latin typeface="Berlin Sans FB Demi" panose="020E0802020502020306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01767" y="1036186"/>
            <a:ext cx="232948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400" dirty="0" smtClean="0">
                <a:latin typeface="Berlin Sans FB Demi" panose="020E0802020502020306" pitchFamily="34" charset="0"/>
              </a:rPr>
              <a:t>211</a:t>
            </a:r>
            <a:endParaRPr lang="en-GB" sz="14400" dirty="0">
              <a:latin typeface="Berlin Sans FB Demi" panose="020E0802020502020306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3344510"/>
            <a:ext cx="3360215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0" dirty="0" smtClean="0">
                <a:latin typeface="Berlin Sans FB Demi" panose="020E0802020502020306" pitchFamily="34" charset="0"/>
              </a:rPr>
              <a:t>584</a:t>
            </a:r>
            <a:endParaRPr lang="en-GB" sz="16000" dirty="0">
              <a:latin typeface="Berlin Sans FB Demi" panose="020E0802020502020306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88224" y="332656"/>
            <a:ext cx="210506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Berlin Sans FB Demi" panose="020E0802020502020306" pitchFamily="34" charset="0"/>
              </a:rPr>
              <a:t>792</a:t>
            </a:r>
            <a:endParaRPr lang="en-GB" sz="9600" dirty="0">
              <a:latin typeface="Berlin Sans FB Demi" panose="020E0802020502020306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36669" y="4861902"/>
            <a:ext cx="220124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latin typeface="Berlin Sans FB Demi" panose="020E0802020502020306" pitchFamily="34" charset="0"/>
              </a:rPr>
              <a:t>280</a:t>
            </a:r>
            <a:endParaRPr lang="en-GB" sz="9600" dirty="0">
              <a:latin typeface="Berlin Sans FB Demi" panose="020E0802020502020306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43405" y="3037194"/>
            <a:ext cx="253627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0" dirty="0" smtClean="0">
                <a:latin typeface="Berlin Sans FB Demi" panose="020E0802020502020306" pitchFamily="34" charset="0"/>
              </a:rPr>
              <a:t>633</a:t>
            </a:r>
            <a:endParaRPr lang="en-GB" sz="12000" dirty="0">
              <a:latin typeface="Berlin Sans FB Demi" panose="020E0802020502020306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00337" y="2437029"/>
            <a:ext cx="172034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200" dirty="0" smtClean="0">
                <a:latin typeface="Berlin Sans FB Demi" panose="020E0802020502020306" pitchFamily="34" charset="0"/>
              </a:rPr>
              <a:t>664</a:t>
            </a:r>
            <a:endParaRPr lang="en-GB" sz="72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7789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63688" y="1124744"/>
            <a:ext cx="5628464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400" dirty="0" smtClean="0">
                <a:latin typeface="Berlin Sans FB Demi" panose="020E0802020502020306" pitchFamily="34" charset="0"/>
              </a:rPr>
              <a:t>TAKE</a:t>
            </a:r>
          </a:p>
          <a:p>
            <a:pPr algn="ctr"/>
            <a:r>
              <a:rPr lang="en-GB" sz="14400" dirty="0" smtClean="0">
                <a:latin typeface="Berlin Sans FB Demi" panose="020E0802020502020306" pitchFamily="34" charset="0"/>
              </a:rPr>
              <a:t>AWAY</a:t>
            </a:r>
            <a:endParaRPr lang="en-GB" sz="144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42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2204864"/>
            <a:ext cx="763863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400" dirty="0" smtClean="0">
                <a:latin typeface="Berlin Sans FB Demi" panose="020E0802020502020306" pitchFamily="34" charset="0"/>
              </a:rPr>
              <a:t>REVERSE</a:t>
            </a:r>
            <a:endParaRPr lang="en-GB" sz="144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89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31840" y="692696"/>
            <a:ext cx="273183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400" dirty="0" smtClean="0">
                <a:latin typeface="Berlin Sans FB Demi" panose="020E0802020502020306" pitchFamily="34" charset="0"/>
              </a:rPr>
              <a:t>541</a:t>
            </a:r>
            <a:endParaRPr lang="en-GB" sz="14400" dirty="0">
              <a:latin typeface="Berlin Sans FB Demi" panose="020E0802020502020306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96454" y="2316510"/>
            <a:ext cx="351570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400" dirty="0" smtClean="0">
                <a:latin typeface="Berlin Sans FB Demi" panose="020E0802020502020306" pitchFamily="34" charset="0"/>
              </a:rPr>
              <a:t>-145</a:t>
            </a:r>
            <a:endParaRPr lang="en-GB" sz="14400" dirty="0">
              <a:latin typeface="Berlin Sans FB Demi" panose="020E0802020502020306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2496454" y="4657204"/>
            <a:ext cx="3649702" cy="0"/>
          </a:xfrm>
          <a:prstGeom prst="line">
            <a:avLst/>
          </a:prstGeom>
          <a:ln w="228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8890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27784" y="2199928"/>
            <a:ext cx="409759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400" dirty="0" smtClean="0">
                <a:latin typeface="Berlin Sans FB Demi" panose="020E0802020502020306" pitchFamily="34" charset="0"/>
              </a:rPr>
              <a:t>ADD</a:t>
            </a:r>
            <a:endParaRPr lang="en-GB" sz="144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566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2204864"/>
            <a:ext cx="763863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400" dirty="0" smtClean="0">
                <a:latin typeface="Berlin Sans FB Demi" panose="020E0802020502020306" pitchFamily="34" charset="0"/>
              </a:rPr>
              <a:t>REVERSE</a:t>
            </a:r>
            <a:endParaRPr lang="en-GB" sz="144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7206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31840" y="692696"/>
            <a:ext cx="325121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400" dirty="0" smtClean="0">
                <a:latin typeface="Berlin Sans FB Demi" panose="020E0802020502020306" pitchFamily="34" charset="0"/>
              </a:rPr>
              <a:t>047</a:t>
            </a:r>
            <a:endParaRPr lang="en-GB" sz="14400" dirty="0">
              <a:latin typeface="Berlin Sans FB Demi" panose="020E0802020502020306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58881" y="2348880"/>
            <a:ext cx="412484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400" dirty="0" smtClean="0">
                <a:latin typeface="Berlin Sans FB Demi" panose="020E0802020502020306" pitchFamily="34" charset="0"/>
              </a:rPr>
              <a:t>+740</a:t>
            </a:r>
            <a:endParaRPr lang="en-GB" sz="14400" dirty="0">
              <a:latin typeface="Berlin Sans FB Demi" panose="020E0802020502020306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979712" y="4657204"/>
            <a:ext cx="4602584" cy="0"/>
          </a:xfrm>
          <a:prstGeom prst="line">
            <a:avLst/>
          </a:prstGeom>
          <a:ln w="228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6416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63688" y="2171006"/>
            <a:ext cx="574548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400" dirty="0" smtClean="0">
                <a:latin typeface="Berlin Sans FB Demi" panose="020E0802020502020306" pitchFamily="34" charset="0"/>
              </a:rPr>
              <a:t>SHHH!</a:t>
            </a:r>
            <a:endParaRPr lang="en-GB" sz="144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6432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76672"/>
            <a:ext cx="727280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4000" dirty="0" smtClean="0">
                <a:latin typeface="Berlin Sans FB Demi" panose="020E0802020502020306" pitchFamily="34" charset="0"/>
              </a:rPr>
              <a:t>Doesn’t matter where you START FROM</a:t>
            </a:r>
          </a:p>
          <a:p>
            <a:pPr marL="571500" indent="-5715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4000" dirty="0" smtClean="0">
                <a:latin typeface="Berlin Sans FB Demi" panose="020E0802020502020306" pitchFamily="34" charset="0"/>
              </a:rPr>
              <a:t>Jesus TAKES AWAY our sin</a:t>
            </a:r>
          </a:p>
          <a:p>
            <a:pPr marL="571500" indent="-5715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4000" dirty="0" smtClean="0">
                <a:latin typeface="Berlin Sans FB Demi" panose="020E0802020502020306" pitchFamily="34" charset="0"/>
              </a:rPr>
              <a:t>Then ADDS the Holy Spirit</a:t>
            </a:r>
          </a:p>
          <a:p>
            <a:pPr marL="571500" indent="-5715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4000" dirty="0" smtClean="0">
                <a:latin typeface="Berlin Sans FB Demi" panose="020E0802020502020306" pitchFamily="34" charset="0"/>
              </a:rPr>
              <a:t>We all end up in the SAME PLACE</a:t>
            </a:r>
          </a:p>
          <a:p>
            <a:pPr marL="571500" indent="-5715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4000" dirty="0" smtClean="0">
                <a:latin typeface="Berlin Sans FB Demi" panose="020E0802020502020306" pitchFamily="34" charset="0"/>
              </a:rPr>
              <a:t>With much more than we started with</a:t>
            </a:r>
            <a:endParaRPr lang="en-GB" sz="40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7778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allAtOnce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51</Words>
  <Application>Microsoft Office PowerPoint</Application>
  <PresentationFormat>On-screen Show (4:3)</PresentationFormat>
  <Paragraphs>22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Iain</dc:creator>
  <cp:lastModifiedBy>Iain</cp:lastModifiedBy>
  <cp:revision>4</cp:revision>
  <dcterms:created xsi:type="dcterms:W3CDTF">2017-03-07T23:11:29Z</dcterms:created>
  <dcterms:modified xsi:type="dcterms:W3CDTF">2017-03-11T21:03:33Z</dcterms:modified>
</cp:coreProperties>
</file>